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542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262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66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5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22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062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94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12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74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04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848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36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op working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9375"/>
            <a:ext cx="9144000" cy="669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6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On-screen Show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</dc:creator>
  <cp:lastModifiedBy>Joseph Coupland</cp:lastModifiedBy>
  <cp:revision>2</cp:revision>
  <dcterms:created xsi:type="dcterms:W3CDTF">2015-06-10T23:21:09Z</dcterms:created>
  <dcterms:modified xsi:type="dcterms:W3CDTF">2015-06-11T12:49:03Z</dcterms:modified>
</cp:coreProperties>
</file>