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54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6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22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6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94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1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74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04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84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81488-694A-4AD2-B232-9862C048699C}" type="datetimeFigureOut">
              <a:rPr lang="en-GB" smtClean="0"/>
              <a:t>11/06/2015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72F1-8451-4E1D-B6DE-E1DD7E253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36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e paused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9375"/>
            <a:ext cx="9144000" cy="66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</dc:creator>
  <cp:lastModifiedBy>Joseph Coupland</cp:lastModifiedBy>
  <cp:revision>2</cp:revision>
  <dcterms:created xsi:type="dcterms:W3CDTF">2015-06-10T23:21:09Z</dcterms:created>
  <dcterms:modified xsi:type="dcterms:W3CDTF">2015-06-11T12:50:56Z</dcterms:modified>
</cp:coreProperties>
</file>