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18732-5D99-486E-9235-C362A18FA413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8F661-7E75-4ABB-BA40-49FBA84ABC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70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k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5738"/>
            <a:ext cx="9144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2015-06-11T12:44:46Z</dcterms:modified>
</cp:coreProperties>
</file>