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interface ro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p work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2015-06-11T13:14:18Z</dcterms:modified>
</cp:coreProperties>
</file>