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yer damag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85738"/>
            <a:ext cx="9144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2015-06-11T13:21:22Z</dcterms:modified>
</cp:coreProperties>
</file>