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avi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67" r:id="rId3"/>
    <p:sldId id="26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1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542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262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66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15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6221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062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1944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120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742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049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848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36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avi"/><Relationship Id="rId1" Type="http://schemas.microsoft.com/office/2007/relationships/media" Target="../media/media3.avi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upgraded shop interface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79375"/>
            <a:ext cx="9144000" cy="669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76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op interface row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79375"/>
            <a:ext cx="9144000" cy="669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76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op working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79375"/>
            <a:ext cx="9144000" cy="669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76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On-screen Show (4:3)</PresentationFormat>
  <Paragraphs>0</Paragraphs>
  <Slides>3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Sams</dc:creator>
  <cp:lastModifiedBy>Joseph Coupland</cp:lastModifiedBy>
  <cp:revision>2</cp:revision>
  <dcterms:created xsi:type="dcterms:W3CDTF">2015-06-10T23:21:09Z</dcterms:created>
  <dcterms:modified xsi:type="dcterms:W3CDTF">2015-06-11T13:24:07Z</dcterms:modified>
</cp:coreProperties>
</file>