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84" y="-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692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0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09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88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30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76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52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94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268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84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48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81ABD-B603-4199-A2CC-E1F0211E867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F2E50-21D3-4982-9361-2543DD28E2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876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upgraded pause menu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963" y="0"/>
            <a:ext cx="8982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Sams</cp:lastModifiedBy>
  <cp:revision>1</cp:revision>
  <dcterms:created xsi:type="dcterms:W3CDTF">2015-06-10T23:10:18Z</dcterms:created>
  <dcterms:modified xsi:type="dcterms:W3CDTF">2015-06-10T23:13:19Z</dcterms:modified>
</cp:coreProperties>
</file>